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48" d="100"/>
          <a:sy n="48" d="100"/>
        </p:scale>
        <p:origin x="-114" y="-11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7ED2B32-7184-4DD1-B160-A885A130F31E}"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1320039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ED2B32-7184-4DD1-B160-A885A130F31E}"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2401683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ED2B32-7184-4DD1-B160-A885A130F31E}"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3638431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ED2B32-7184-4DD1-B160-A885A130F31E}" type="datetimeFigureOut">
              <a:rPr lang="en-US" smtClean="0"/>
              <a:pPr/>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2001385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ED2B32-7184-4DD1-B160-A885A130F31E}" type="datetimeFigureOut">
              <a:rPr lang="en-US" smtClean="0"/>
              <a:pPr/>
              <a:t>2/23/2019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4041677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7ED2B32-7184-4DD1-B160-A885A130F31E}" type="datetimeFigureOut">
              <a:rPr lang="en-US" smtClean="0"/>
              <a:pPr/>
              <a:t>2/23/2019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1612374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ED2B32-7184-4DD1-B160-A885A130F31E}" type="datetimeFigureOut">
              <a:rPr lang="en-US" smtClean="0"/>
              <a:pPr/>
              <a:t>2/23/2019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785025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ED2B32-7184-4DD1-B160-A885A130F31E}" type="datetimeFigureOut">
              <a:rPr lang="en-US" smtClean="0"/>
              <a:pPr/>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680642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ED2B32-7184-4DD1-B160-A885A130F31E}" type="datetimeFigureOut">
              <a:rPr lang="en-US" smtClean="0"/>
              <a:pPr/>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1851602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ED2B32-7184-4DD1-B160-A885A130F31E}"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2605571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ED2B32-7184-4DD1-B160-A885A130F31E}" type="datetimeFigureOut">
              <a:rPr lang="en-US" smtClean="0"/>
              <a:pPr/>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188841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D2B32-7184-4DD1-B160-A885A130F31E}" type="datetimeFigureOut">
              <a:rPr lang="en-US" smtClean="0"/>
              <a:pPr/>
              <a:t>2/23/2019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14C870-D337-48E6-9582-F85FD8DB75FF}" type="slidenum">
              <a:rPr lang="en-US" smtClean="0"/>
              <a:pPr/>
              <a:t>‹#›</a:t>
            </a:fld>
            <a:endParaRPr lang="en-US"/>
          </a:p>
        </p:txBody>
      </p:sp>
    </p:spTree>
    <p:extLst>
      <p:ext uri="{BB962C8B-B14F-4D97-AF65-F5344CB8AC3E}">
        <p14:creationId xmlns:p14="http://schemas.microsoft.com/office/powerpoint/2010/main" xmlns="" val="20118886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2505"/>
            <a:ext cx="9144000" cy="3317458"/>
          </a:xfrm>
        </p:spPr>
        <p:txBody>
          <a:bodyPr>
            <a:normAutofit/>
          </a:bodyPr>
          <a:lstStyle/>
          <a:p>
            <a:pPr>
              <a:lnSpc>
                <a:spcPct val="200000"/>
              </a:lnSpc>
            </a:pPr>
            <a:r>
              <a:rPr lang="en-US" sz="2400" dirty="0" smtClean="0">
                <a:latin typeface="Times New Roman" panose="02020603050405020304" pitchFamily="18" charset="0"/>
                <a:cs typeface="Times New Roman" panose="02020603050405020304" pitchFamily="18" charset="0"/>
              </a:rPr>
              <a:t>IMPORTANCE OF DIVERSITY IN THE WORKPLACE</a:t>
            </a:r>
            <a:endParaRPr lang="en-US" sz="2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60947" y="3509963"/>
            <a:ext cx="10948737" cy="2890837"/>
          </a:xfrm>
        </p:spPr>
        <p:txBody>
          <a:bodyPr>
            <a:noAutofit/>
          </a:bodyPr>
          <a:lstStyle/>
          <a:p>
            <a:r>
              <a:rPr lang="en-US" sz="2000" b="1" dirty="0">
                <a:latin typeface="Times New Roman" panose="02020603050405020304" pitchFamily="18" charset="0"/>
                <a:cs typeface="Times New Roman" panose="02020603050405020304" pitchFamily="18" charset="0"/>
              </a:rPr>
              <a:t>The intended audiences</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 topic addresses the employees from different organizations. The discussion about the diversity within the place of work indicates various advantages that are gotten when people who are employed at a particular place and comes from different diverse regions and of various ethnic backgrounds have</a:t>
            </a:r>
            <a:r>
              <a:rPr lang="en-US" sz="2000" dirty="0" smtClean="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benefits within the inside of any place of work arise since the workforce which is diverse results to the improvement of problem solving and creativity of the workers. </a:t>
            </a:r>
          </a:p>
          <a:p>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The benefits originating from the outside results in the reduction of costs, improvement of the resources of the personnel’s who are talented, better services and products and also enhances the image corporate.</a:t>
            </a:r>
          </a:p>
        </p:txBody>
      </p:sp>
    </p:spTree>
    <p:extLst>
      <p:ext uri="{BB962C8B-B14F-4D97-AF65-F5344CB8AC3E}">
        <p14:creationId xmlns:p14="http://schemas.microsoft.com/office/powerpoint/2010/main" xmlns="" val="3919178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Introduction</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509963"/>
            <a:ext cx="9144000" cy="2770521"/>
          </a:xfrm>
        </p:spPr>
        <p:txBody>
          <a:bodyPr>
            <a:noAutofit/>
          </a:bodyPr>
          <a:lstStyle/>
          <a:p>
            <a:r>
              <a:rPr lang="en-US" dirty="0">
                <a:latin typeface="Times New Roman" panose="02020603050405020304" pitchFamily="18" charset="0"/>
                <a:cs typeface="Times New Roman" panose="02020603050405020304" pitchFamily="18" charset="0"/>
              </a:rPr>
              <a:t>Diversity would always involve sharing of things that are common to the individuals within the place of work every day, and every individual remains to own person, therefore, are able to bring various things on the table. Therefore, it makes the diversity to be very important for the people within the team. Through the hiring of workers who are having personality differences, and also in the stages which are varied according to the careers, it assists the workers so that they are able to foster their creativity while offering various ranges of ideas and perspectives.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95177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Major points</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602038"/>
            <a:ext cx="9144000" cy="2582194"/>
          </a:xfrm>
        </p:spPr>
        <p:txBody>
          <a:bodyPr>
            <a:noAutofit/>
          </a:bodyPr>
          <a:lstStyle/>
          <a:p>
            <a:pPr>
              <a:lnSpc>
                <a:spcPct val="200000"/>
              </a:lnSpc>
            </a:pPr>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diversity in the workplace creates results in the innovation</a:t>
            </a:r>
          </a:p>
          <a:p>
            <a:pPr>
              <a:lnSpc>
                <a:spcPct val="200000"/>
              </a:lnSpc>
            </a:pPr>
            <a:r>
              <a:rPr lang="en-US" sz="1800" dirty="0">
                <a:latin typeface="Times New Roman" panose="02020603050405020304" pitchFamily="18" charset="0"/>
                <a:cs typeface="Times New Roman" panose="02020603050405020304" pitchFamily="18" charset="0"/>
              </a:rPr>
              <a:t>Skills in different languages open the doors for the business</a:t>
            </a:r>
          </a:p>
          <a:p>
            <a:pPr>
              <a:lnSpc>
                <a:spcPct val="200000"/>
              </a:lnSpc>
            </a:pPr>
            <a:r>
              <a:rPr lang="en-US" sz="1800" dirty="0">
                <a:latin typeface="Times New Roman" panose="02020603050405020304" pitchFamily="18" charset="0"/>
                <a:cs typeface="Times New Roman" panose="02020603050405020304" pitchFamily="18" charset="0"/>
              </a:rPr>
              <a:t>The skills, experiences, and talents within the place of work</a:t>
            </a:r>
          </a:p>
          <a:p>
            <a:pPr>
              <a:lnSpc>
                <a:spcPct val="200000"/>
              </a:lnSpc>
            </a:pPr>
            <a:r>
              <a:rPr lang="en-US" sz="1800" dirty="0">
                <a:latin typeface="Times New Roman" panose="02020603050405020304" pitchFamily="18" charset="0"/>
                <a:cs typeface="Times New Roman" panose="02020603050405020304" pitchFamily="18" charset="0"/>
              </a:rPr>
              <a:t>Diversity improves the performances of the employees</a:t>
            </a:r>
          </a:p>
          <a:p>
            <a:pPr>
              <a:lnSpc>
                <a:spcPct val="200000"/>
              </a:lnSpc>
            </a:pPr>
            <a:r>
              <a:rPr lang="en-US" sz="1800" dirty="0">
                <a:latin typeface="Times New Roman" panose="02020603050405020304" pitchFamily="18" charset="0"/>
                <a:cs typeface="Times New Roman" panose="02020603050405020304" pitchFamily="18" charset="0"/>
              </a:rPr>
              <a:t>Diversity grows someone’s pool of talent</a:t>
            </a:r>
          </a:p>
          <a:p>
            <a:pPr>
              <a:lnSpc>
                <a:spcPct val="200000"/>
              </a:lnSpc>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694117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25</TotalTime>
  <Words>275</Words>
  <Application>Microsoft Office PowerPoint</Application>
  <PresentationFormat>Custom</PresentationFormat>
  <Paragraphs>13</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IMPORTANCE OF DIVERSITY IN THE WORKPLACE</vt:lpstr>
      <vt:lpstr>Introduction</vt:lpstr>
      <vt:lpstr>Major points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DIVERSITY IN THE WORKPLACE</dc:title>
  <dc:creator>Abong PC</dc:creator>
  <cp:lastModifiedBy>FRANK</cp:lastModifiedBy>
  <cp:revision>7</cp:revision>
  <dcterms:created xsi:type="dcterms:W3CDTF">2019-02-23T14:53:17Z</dcterms:created>
  <dcterms:modified xsi:type="dcterms:W3CDTF">2019-02-23T15:24:23Z</dcterms:modified>
</cp:coreProperties>
</file>